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398" r:id="rId4"/>
    <p:sldId id="259" r:id="rId5"/>
    <p:sldId id="408" r:id="rId6"/>
    <p:sldId id="302" r:id="rId7"/>
    <p:sldId id="379" r:id="rId8"/>
    <p:sldId id="260" r:id="rId9"/>
    <p:sldId id="261" r:id="rId10"/>
    <p:sldId id="279" r:id="rId11"/>
    <p:sldId id="280" r:id="rId12"/>
    <p:sldId id="262" r:id="rId13"/>
    <p:sldId id="281" r:id="rId14"/>
    <p:sldId id="263" r:id="rId15"/>
    <p:sldId id="414" r:id="rId16"/>
    <p:sldId id="282" r:id="rId17"/>
    <p:sldId id="386" r:id="rId18"/>
    <p:sldId id="387" r:id="rId19"/>
    <p:sldId id="380" r:id="rId20"/>
    <p:sldId id="381" r:id="rId21"/>
    <p:sldId id="382" r:id="rId22"/>
    <p:sldId id="383" r:id="rId23"/>
    <p:sldId id="384" r:id="rId24"/>
    <p:sldId id="385" r:id="rId25"/>
    <p:sldId id="388" r:id="rId26"/>
    <p:sldId id="389" r:id="rId27"/>
    <p:sldId id="285" r:id="rId28"/>
    <p:sldId id="289" r:id="rId29"/>
    <p:sldId id="290" r:id="rId30"/>
    <p:sldId id="291" r:id="rId31"/>
    <p:sldId id="293" r:id="rId32"/>
    <p:sldId id="292" r:id="rId33"/>
    <p:sldId id="294" r:id="rId34"/>
    <p:sldId id="390" r:id="rId35"/>
    <p:sldId id="410" r:id="rId36"/>
    <p:sldId id="411" r:id="rId37"/>
    <p:sldId id="412" r:id="rId38"/>
    <p:sldId id="413" r:id="rId39"/>
    <p:sldId id="304" r:id="rId40"/>
    <p:sldId id="391" r:id="rId41"/>
    <p:sldId id="392" r:id="rId42"/>
    <p:sldId id="308" r:id="rId43"/>
    <p:sldId id="393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20" r:id="rId53"/>
    <p:sldId id="321" r:id="rId54"/>
    <p:sldId id="323" r:id="rId55"/>
    <p:sldId id="324" r:id="rId56"/>
    <p:sldId id="325" r:id="rId57"/>
    <p:sldId id="327" r:id="rId58"/>
    <p:sldId id="328" r:id="rId59"/>
    <p:sldId id="394" r:id="rId60"/>
    <p:sldId id="401" r:id="rId61"/>
    <p:sldId id="402" r:id="rId62"/>
    <p:sldId id="403" r:id="rId63"/>
    <p:sldId id="404" r:id="rId64"/>
    <p:sldId id="405" r:id="rId65"/>
    <p:sldId id="406" r:id="rId66"/>
    <p:sldId id="40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51" d="100"/>
          <a:sy n="51" d="100"/>
        </p:scale>
        <p:origin x="43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3516</Words>
  <Application>Microsoft Office PowerPoint</Application>
  <PresentationFormat>Widescreen</PresentationFormat>
  <Paragraphs>1412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교육 시간표</vt:lpstr>
      <vt:lpstr>00. Python for Machine Learning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97</cp:revision>
  <dcterms:created xsi:type="dcterms:W3CDTF">2018-01-01T15:52:30Z</dcterms:created>
  <dcterms:modified xsi:type="dcterms:W3CDTF">2018-02-17T23:14:52Z</dcterms:modified>
</cp:coreProperties>
</file>